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4" r:id="rId38"/>
    <p:sldId id="292" r:id="rId39"/>
    <p:sldId id="295" r:id="rId40"/>
    <p:sldId id="296" r:id="rId41"/>
    <p:sldId id="29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65"/>
  </p:normalViewPr>
  <p:slideViewPr>
    <p:cSldViewPr snapToGrid="0">
      <p:cViewPr varScale="1">
        <p:scale>
          <a:sx n="89" d="100"/>
          <a:sy n="89" d="100"/>
        </p:scale>
        <p:origin x="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7B28F-478D-0B82-0302-0E43BDC9C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1CF7C1-916F-8C18-37D9-97D44C9F2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60C5-AEFD-7616-5CC3-21FED6B11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E6CEA-6EFE-B40D-8687-4EC743FA2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9B7D4-CD4C-9986-5162-A9AF86CA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4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9352-792D-8D1D-A212-FF7633495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9205-9EE7-F442-55BA-F2AFC5880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E92B7-0947-6F26-F9C2-61C15B0F9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3D3F2-7DD2-4BE5-7D1F-81765DE3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92272-D804-602F-9DE0-D3E4B33F3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50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7C65B-A562-AC1F-B0B5-1508C2B79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37154-60BA-FE92-213D-4A8B804DD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B8672-8FA9-55B7-1A7D-DC7A39B98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24D04-58D4-5F6D-BEFE-A181D8AE4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96A73B-4733-735A-58B9-8D2A062EF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9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ECBE-2CC2-45A9-E765-A6AFBFDEE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C1565-6C89-5932-7674-3C500C3652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D4772-B5E6-67EC-32E5-2A614F798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E7AAA-66B8-84D0-F55D-5C06F421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20CF8-0B2F-51F9-6E45-DE94358A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80649-DDF9-9916-71BF-D683508C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70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614C-562A-B175-F585-4084B75F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BF350-E41A-C93A-2306-873C25209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37F66C-1DDA-7CFB-B283-B1B6CE52C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ADDBB-54B7-6E9F-016F-1EBCB139F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2A276D-B12B-FEE7-6457-83E9FE8F0C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2FB25-DC2B-55BB-3EFB-4F6D6710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439654-15CE-8C31-B474-F75FF63D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1DD81D-1B9B-685F-55D6-549D62201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51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2E7D4-7F89-8159-472C-256518CA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92AF3-4BF1-D9A2-38D6-945F7FCF1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9BDAB7-319A-B432-04A7-22DE84492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E460F-852C-5F0A-F231-F2F24B25D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5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6C36C-761A-C8D5-E753-55FB7A80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711B5F-8C02-B498-7177-A835700DE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1B4C4-BE09-CD40-546D-258B6969C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07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DA64-0C74-9DA2-2F8F-44A5B7DB2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59E6D-9752-40FF-E41A-90B4FB48F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F446A-39B8-7AE1-7720-5963BA9DB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E1DBF-5137-67BE-B3AF-005F74C6E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DD357-3CC7-2993-68EC-E9AFAAE5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81D45-16E5-5432-B22D-8E0416E4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04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30D02-3B67-97B5-D271-72D3FD7F9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B5DE37-1C50-BA5C-0D02-848F1C031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9C86F-6216-76AF-430C-6C57D1E9B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F05F47-3A1B-94AE-B653-CCC8A7B4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2C4B26-D166-8518-D65B-55BFAB97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CF62D-1794-7F43-C345-540B3C767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42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EAF3-399A-BAA3-57FC-96A33FA17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B5283C-F3CA-D825-F04D-903AC08A5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BECCE-D8F3-A4F7-780D-2C3387E5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169F3-22C0-992C-C33A-656429FF9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9C0CC-81C1-0C42-EE20-F2FBDC9D8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6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A153D-20A6-A658-DDA3-4EAB3D2B12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E2A7A2-09DB-A44D-1098-EB47401E4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EEC9D-F9F0-DBEB-5010-9B49580A4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DE65F-EF56-75DC-EC24-3458D02A0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D4A45-CBDF-8788-0EFC-DE04B4D68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13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F35773-52C2-E11F-5C54-023288C9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9F9C0-C16C-BA5E-B8A3-DF97D048B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0FE1-25B2-CDFA-AE25-E63A70D19B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D063D-476E-8C44-B167-51334841C947}" type="datetimeFigureOut">
              <a:rPr lang="en-US" smtClean="0"/>
              <a:t>1/19/25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E1502-57D4-9F56-8F51-E9623B94A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B40BF-2808-6432-1C92-669F37C43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7ECF6-A765-A74E-9E83-965EC012C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FF6C6F-9A18-29C6-91E6-DDE453E78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28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FD0FA-5112-9CB0-1036-813E39D467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92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91C465-F345-72D8-DA9D-EFE65F229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623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20AC09-071E-30B0-A298-20D491218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32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1423D-F422-1C20-DF0A-940381611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11DEDD-76CC-F9F0-DAB9-83EFF93B9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44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C00BD7-0DE0-9458-963E-5FD85B84D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88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DB6D6C-4209-6E4A-3376-34AAC14F2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85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5180B2-B336-24BD-01C4-21B832314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59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754866-20E6-ADF5-C894-EB840A843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9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C0D3DB-4775-DC75-6824-14FD28A5C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42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5D4A3B-EA67-EA13-37D6-518919D2C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90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43BDF5-8768-75D6-D0CB-299104294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36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2EE9C7-65DC-A909-8785-8F9306D6A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96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89E6CD-4363-E054-CD9F-597EFA24D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3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89059-66C9-CD3F-70A7-68137F31B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760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23A83-F530-51D0-CD9B-ABD32DEA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0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157C1B-18A3-4530-8DFE-A5126DA9E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10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392A0E-F1C9-3693-F85F-5ED400A4B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3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F73663-670F-F48F-9D61-1D4B3456E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50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0DBF58-1343-086D-10DF-6B8D5357C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00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982AFA-F52E-B78F-0E59-9BDBEF691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91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0120AC-A5B3-94C2-480B-B1C08F926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45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02333-244D-6801-02C3-C60F5FD9E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88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F23979-3CFA-A50C-E5E4-19EE0E904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6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D1E8A-D6EF-ADAC-96C3-7C84B54D3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36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BDB07D-CE3A-D372-30B0-0067A01C1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4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9585AB-75D9-8B5F-3248-6164DC27D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83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DFC3DA-3624-2709-69CE-FA45506A7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17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CC8B8D-0E1F-85D4-02D3-7E85891BB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91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9E9FA9-F9A4-F1F8-D9BD-9D5AD47FD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CEF96A-417E-66C8-815C-E674B0501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1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1232D1-F2A7-1BC1-5E40-90FE958E6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80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F93F23-368F-88E3-9DB1-4DBE5E0DD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13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A56099-F469-710F-3C95-C2EDC152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19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55A12D-B5CE-EF2F-DE50-47B5DDEE2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01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C804EE-6FC6-CD97-B773-586F534F4E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76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B5B38B-FC34-1E36-CA9D-7135581A3B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67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950B5-C8F4-F3AE-F82D-FF69EF4E3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110BB1-3049-C9C7-AA4C-0D91330E5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103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6612D-C877-ADB4-DB79-44A371EAD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5AB421-54F5-2B59-B55C-CEED5A0C8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03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02D84C-926F-46FD-B273-78132A736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89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Macintosh PowerPoint</Application>
  <PresentationFormat>Widescreen</PresentationFormat>
  <Paragraphs>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Shibu Abraham</dc:creator>
  <cp:lastModifiedBy>Shibu Abraham</cp:lastModifiedBy>
  <cp:revision>6</cp:revision>
  <dcterms:created xsi:type="dcterms:W3CDTF">2025-01-04T05:16:28Z</dcterms:created>
  <dcterms:modified xsi:type="dcterms:W3CDTF">2025-01-19T17:44:30Z</dcterms:modified>
</cp:coreProperties>
</file>